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9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A85CA-02B3-4FEA-8F82-DF863C81C10D}" type="datetimeFigureOut">
              <a:rPr lang="en-US" smtClean="0"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B834-70D1-4580-996A-5FADAD3866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Tablet</dc:creator>
  <cp:lastModifiedBy>Tablet</cp:lastModifiedBy>
  <cp:revision>5</cp:revision>
  <dcterms:created xsi:type="dcterms:W3CDTF">2011-02-28T09:43:12Z</dcterms:created>
  <dcterms:modified xsi:type="dcterms:W3CDTF">2011-02-28T10:29:55Z</dcterms:modified>
</cp:coreProperties>
</file>